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162C2-0348-46D3-8415-A68701095A01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7A702-40CB-4F18-8FC4-02172167C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58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8EB83FD-7B70-4BDF-1820-9AFB250E6C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8BF1E-669E-46D2-8EC9-6F33AB5A6821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C7C00B8-251D-D0EA-A585-4C42136D4A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B197B9E-E2A2-6356-37C6-36FD49AA0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E3E3D-DDE4-677C-4D82-5D0C40D09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9BA035-D93A-6003-C439-60DDD37AAD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03AA9-BF73-7C78-C309-2956DEC2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E90DE0-6B07-DDB9-4A43-561F1985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46C1E9-15E4-AAEC-AB97-81C9C3B5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67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64BF6-0683-0F4F-0440-1F3BB8CD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8C31E9-D011-37F9-A978-31A849AD3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78483B-459A-E895-5ED5-8E5820878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F511EF-E633-5BF4-67EB-A7048B13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87EB1-11CA-59A5-7E29-D8C9327FC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76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4C42E03-4EAF-5660-E39E-52EB771EA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2C3484-A3ED-2377-A83C-4A8E58BE6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DBAF5-78DF-6E82-7CD5-DC6DFECD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C67C2B-0ACF-8CC5-EE28-05D59036C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792C15-1ADB-1DA6-6CB6-7E2663B2F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59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A8A14-6B2A-BBEE-2DE9-0D46C9C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45345-F701-5224-E745-82645CA5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EFED7-DE01-7559-7D83-9E183AEA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931A33-03A6-1465-B940-48744E75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00894B-7487-47E4-11EC-98144B78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C7784-B39C-A7FB-270F-56D287E9B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D4A480-64CA-ADBC-7ED8-8B598660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079261-D487-57B1-EA21-2B6C4320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3E1E0F-3B50-C3DE-49AF-78F61E34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1CA30-5A58-13EA-A6FB-23212370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4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27EE1-C37A-F12A-A0C7-DD9A0C1F4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B29960-46C7-1B0F-F266-EF60A5C4B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75B253-20CE-B50F-408C-4C9FA00CC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5173D2-6187-DB76-03F1-F6B118FC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9445BF-B8DA-C270-BF24-62B320B0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E6852D-F152-A82C-B123-3946C3DE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78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B1290-93E1-D6D1-9627-23C8EDCA7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D1632E-1FD4-06AE-F09D-2B6FCBD60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116B7F-43DD-1E58-A250-8247C1123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D154C5-4F18-BA95-ADBF-E174B25461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8B02A4-DBE3-982F-23FF-198C5287A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428D828-7BCA-BD6D-5D7F-6B840BDE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4C1ADD-D0CE-E682-5254-4B622065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E05D1B-F1E5-AC27-3E13-C74D0A53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9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F0253-44DE-84A0-0209-92E3AB4B9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9C870B-EE4B-0DFE-7FC7-DC4797FC7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0037F2-F22E-9C71-203B-D1523335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9AE490-C2FC-D533-3F92-3C56F9A6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97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75058B-FCD8-DAE9-5F82-817598AE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4D56A2-32F2-869A-D0B1-C26F100B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A00AF9-ADA7-6BE5-A544-23EE15C4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9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52885-76EE-9A72-7F98-8D8EE312A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804E64-99AD-6FB1-9DC6-4B71C4365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5132A3-3099-4616-0F7D-008FC70EB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6A6C9E-26E9-62D3-7951-91237F63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521431-1337-9485-2D3C-508899EB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79CDFB-0DE0-76F0-F533-648E1B93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E487D1-A81F-EFA3-636C-7EECEFBF8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D00F9E-7931-7834-F094-A3B95AC90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626B4F-F6C9-665A-9AB1-7F192CA93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37B4AF-6DDA-DE96-75A9-23F135392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5215B3B-F137-2D53-EF98-2767B18F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A9956E-6F00-CC65-5915-36ECD954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1BBADAF-EA11-BFF7-8E0E-880412A6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493F4A-57F8-90A7-0470-CB5FE915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05BD1F-5ED7-5AA9-A9BE-C61450730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BCE5A4-4EC8-4B59-BBE6-F7A5197E370F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701F55-6DA8-93B5-2669-6C68E60AA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82394B-DBAF-8070-C4FC-1E9506484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D72B0A-A221-47FA-85E7-414E0DD7E8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9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14B869-67C2-D1E1-BE69-1D16BB51F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774" y="293077"/>
            <a:ext cx="8271364" cy="2989385"/>
          </a:xfrm>
          <a:solidFill>
            <a:schemeClr val="accent1"/>
          </a:solidFill>
          <a:ln>
            <a:solidFill>
              <a:schemeClr val="tx2">
                <a:lumMod val="25000"/>
                <a:lumOff val="75000"/>
              </a:schemeClr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中国四国</a:t>
            </a:r>
            <a:br>
              <a:rPr lang="en-US" altLang="ja-JP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ストーマリハビリテーション研究会</a:t>
            </a:r>
            <a:br>
              <a:rPr lang="en-US" altLang="ja-JP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利益相反の開示</a:t>
            </a:r>
            <a:br>
              <a:rPr lang="en-US" altLang="ja-JP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1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br>
              <a:rPr lang="en-US" altLang="ja-JP" sz="2400" i="1" dirty="0">
                <a:solidFill>
                  <a:srgbClr val="FFFF1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2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発表者名： ◎＿＿＿＿、＿＿＿＿、＿＿＿＿、＿＿＿＿（◎代表者）</a:t>
            </a:r>
            <a:endParaRPr lang="en-US" altLang="ja-JP" sz="2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E313AE1-5895-0031-1840-02C0B6C5D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6000" y="4193931"/>
            <a:ext cx="6942138" cy="1600200"/>
          </a:xfrm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演題発表に関連し、発表者らに</a:t>
            </a:r>
            <a:endParaRPr lang="en-US" altLang="ja-JP" sz="40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開示すべき利益相反関係にあ</a:t>
            </a:r>
            <a:endParaRPr lang="en-US" altLang="ja-JP" sz="40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る企業などはありません。</a:t>
            </a:r>
            <a:endParaRPr lang="en-US" altLang="ja-JP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DCEB2325-0959-D6C0-E34E-A76FD8463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153988"/>
            <a:ext cx="8788400" cy="6551612"/>
          </a:xfrm>
          <a:prstGeom prst="rect">
            <a:avLst/>
          </a:prstGeom>
          <a:noFill/>
          <a:ln w="38100" algn="ctr">
            <a:solidFill>
              <a:schemeClr val="tx2">
                <a:lumMod val="25000"/>
                <a:lumOff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2D364081DCCB4CBCEA8F872CBDB7A0" ma:contentTypeVersion="15" ma:contentTypeDescription="新しいドキュメントを作成します。" ma:contentTypeScope="" ma:versionID="b0a19d1f7da968ebe2da9aae4e81ac43">
  <xsd:schema xmlns:xsd="http://www.w3.org/2001/XMLSchema" xmlns:xs="http://www.w3.org/2001/XMLSchema" xmlns:p="http://schemas.microsoft.com/office/2006/metadata/properties" xmlns:ns2="6c2cff19-bac2-4148-98be-2db1d38e922e" xmlns:ns3="2a4bf142-9696-4920-a59b-8e382099e2ac" targetNamespace="http://schemas.microsoft.com/office/2006/metadata/properties" ma:root="true" ma:fieldsID="c44815c0cf36b7d2284bee8681d69155" ns2:_="" ns3:_="">
    <xsd:import namespace="6c2cff19-bac2-4148-98be-2db1d38e922e"/>
    <xsd:import namespace="2a4bf142-9696-4920-a59b-8e382099e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ServiceLocation" minOccurs="0"/>
                <xsd:element ref="ns2:_x756a__x53f7_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cff19-bac2-4148-98be-2db1d38e92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2cec13eb-4ba1-40e6-aaf9-91348018c0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x756a__x53f7_" ma:index="20" ma:displayName="番号" ma:format="Dropdown" ma:internalName="_x756a__x53f7_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bf142-9696-4920-a59b-8e382099e2ac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85515fe-6df8-4040-9f03-08a3d74c754e}" ma:internalName="TaxCatchAll" ma:showField="CatchAllData" ma:web="2a4bf142-9696-4920-a59b-8e382099e2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4bf142-9696-4920-a59b-8e382099e2ac" xsi:nil="true"/>
    <_x756a__x53f7_ xmlns="6c2cff19-bac2-4148-98be-2db1d38e922e"/>
    <lcf76f155ced4ddcb4097134ff3c332f xmlns="6c2cff19-bac2-4148-98be-2db1d38e92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F20834-A151-4AC1-884F-332AED16E0AC}"/>
</file>

<file path=customXml/itemProps2.xml><?xml version="1.0" encoding="utf-8"?>
<ds:datastoreItem xmlns:ds="http://schemas.openxmlformats.org/officeDocument/2006/customXml" ds:itemID="{4A6B0594-AF26-4A1B-AE82-C734AAA6AFDF}"/>
</file>

<file path=customXml/itemProps3.xml><?xml version="1.0" encoding="utf-8"?>
<ds:datastoreItem xmlns:ds="http://schemas.openxmlformats.org/officeDocument/2006/customXml" ds:itemID="{FED6CE55-2ABC-4E45-BF13-95E347792F20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中国四国 ストーマリハビリテーション研究会 利益相反の開示 　 発表者名： ◎＿＿＿＿、＿＿＿＿、＿＿＿＿、＿＿＿＿（◎代表者）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徹</dc:creator>
  <cp:lastModifiedBy>山本　徹</cp:lastModifiedBy>
  <cp:revision>2</cp:revision>
  <dcterms:created xsi:type="dcterms:W3CDTF">2024-05-14T12:38:01Z</dcterms:created>
  <dcterms:modified xsi:type="dcterms:W3CDTF">2024-05-14T12:43:42Z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0x0101007E2D364081DCCB4CBCEA8F872CBDB7A0</vt:lpwstr>
  </property>
</Properties>
</file>